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1E62210-349B-2F43-B333-B7C34ABBF11B}" v="10" dt="2024-02-12T18:25:38.12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71"/>
    <p:restoredTop sz="94669"/>
  </p:normalViewPr>
  <p:slideViewPr>
    <p:cSldViewPr snapToGrid="0">
      <p:cViewPr varScale="1">
        <p:scale>
          <a:sx n="96" d="100"/>
          <a:sy n="96" d="100"/>
        </p:scale>
        <p:origin x="200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egier, Peter J" userId="0e6fdf28-0650-4a12-be1b-e387ca74a288" providerId="ADAL" clId="{7F81C8E6-EAE1-484A-AC2B-4CDD8B025671}"/>
    <pc:docChg chg="custSel modSld">
      <pc:chgData name="Regier, Peter J" userId="0e6fdf28-0650-4a12-be1b-e387ca74a288" providerId="ADAL" clId="{7F81C8E6-EAE1-484A-AC2B-4CDD8B025671}" dt="2022-11-16T20:04:27.829" v="40" actId="1037"/>
      <pc:docMkLst>
        <pc:docMk/>
      </pc:docMkLst>
      <pc:sldChg chg="addSp delSp modSp mod">
        <pc:chgData name="Regier, Peter J" userId="0e6fdf28-0650-4a12-be1b-e387ca74a288" providerId="ADAL" clId="{7F81C8E6-EAE1-484A-AC2B-4CDD8B025671}" dt="2022-11-16T20:04:27.829" v="40" actId="1037"/>
        <pc:sldMkLst>
          <pc:docMk/>
          <pc:sldMk cId="1906205382" sldId="257"/>
        </pc:sldMkLst>
        <pc:spChg chg="mod">
          <ac:chgData name="Regier, Peter J" userId="0e6fdf28-0650-4a12-be1b-e387ca74a288" providerId="ADAL" clId="{7F81C8E6-EAE1-484A-AC2B-4CDD8B025671}" dt="2022-11-16T20:04:27.829" v="40" actId="1037"/>
          <ac:spMkLst>
            <pc:docMk/>
            <pc:sldMk cId="1906205382" sldId="257"/>
            <ac:spMk id="8" creationId="{52932A38-0891-8972-9E23-2434476E9ACE}"/>
          </ac:spMkLst>
        </pc:spChg>
        <pc:picChg chg="del">
          <ac:chgData name="Regier, Peter J" userId="0e6fdf28-0650-4a12-be1b-e387ca74a288" providerId="ADAL" clId="{7F81C8E6-EAE1-484A-AC2B-4CDD8B025671}" dt="2022-11-16T20:03:44.720" v="0" actId="478"/>
          <ac:picMkLst>
            <pc:docMk/>
            <pc:sldMk cId="1906205382" sldId="257"/>
            <ac:picMk id="5" creationId="{F86C1D9B-DEFB-0CCC-449F-67752789B0B6}"/>
          </ac:picMkLst>
        </pc:picChg>
        <pc:picChg chg="add mod">
          <ac:chgData name="Regier, Peter J" userId="0e6fdf28-0650-4a12-be1b-e387ca74a288" providerId="ADAL" clId="{7F81C8E6-EAE1-484A-AC2B-4CDD8B025671}" dt="2022-11-16T20:04:22.825" v="31" actId="1038"/>
          <ac:picMkLst>
            <pc:docMk/>
            <pc:sldMk cId="1906205382" sldId="257"/>
            <ac:picMk id="6" creationId="{7F8BAA25-F313-B5B6-6CBB-B3113ACE4877}"/>
          </ac:picMkLst>
        </pc:picChg>
      </pc:sldChg>
    </pc:docChg>
  </pc:docChgLst>
  <pc:docChgLst>
    <pc:chgData name="Regier, Peter J" userId="0e6fdf28-0650-4a12-be1b-e387ca74a288" providerId="ADAL" clId="{F1E62210-349B-2F43-B333-B7C34ABBF11B}"/>
    <pc:docChg chg="undo custSel addSld modSld">
      <pc:chgData name="Regier, Peter J" userId="0e6fdf28-0650-4a12-be1b-e387ca74a288" providerId="ADAL" clId="{F1E62210-349B-2F43-B333-B7C34ABBF11B}" dt="2024-02-12T18:25:55.119" v="408" actId="20577"/>
      <pc:docMkLst>
        <pc:docMk/>
      </pc:docMkLst>
      <pc:sldChg chg="addSp delSp modSp mod">
        <pc:chgData name="Regier, Peter J" userId="0e6fdf28-0650-4a12-be1b-e387ca74a288" providerId="ADAL" clId="{F1E62210-349B-2F43-B333-B7C34ABBF11B}" dt="2024-02-09T18:11:50.099" v="15" actId="1037"/>
        <pc:sldMkLst>
          <pc:docMk/>
          <pc:sldMk cId="1906205382" sldId="257"/>
        </pc:sldMkLst>
        <pc:picChg chg="add mod">
          <ac:chgData name="Regier, Peter J" userId="0e6fdf28-0650-4a12-be1b-e387ca74a288" providerId="ADAL" clId="{F1E62210-349B-2F43-B333-B7C34ABBF11B}" dt="2024-02-09T18:11:50.099" v="15" actId="1037"/>
          <ac:picMkLst>
            <pc:docMk/>
            <pc:sldMk cId="1906205382" sldId="257"/>
            <ac:picMk id="5" creationId="{C31C1D63-FE50-ECFA-9766-ED745D0A1464}"/>
          </ac:picMkLst>
        </pc:picChg>
        <pc:picChg chg="add del">
          <ac:chgData name="Regier, Peter J" userId="0e6fdf28-0650-4a12-be1b-e387ca74a288" providerId="ADAL" clId="{F1E62210-349B-2F43-B333-B7C34ABBF11B}" dt="2024-02-09T18:11:39.502" v="5" actId="478"/>
          <ac:picMkLst>
            <pc:docMk/>
            <pc:sldMk cId="1906205382" sldId="257"/>
            <ac:picMk id="6" creationId="{7F8BAA25-F313-B5B6-6CBB-B3113ACE4877}"/>
          </ac:picMkLst>
        </pc:picChg>
      </pc:sldChg>
      <pc:sldChg chg="addSp delSp modSp new mod">
        <pc:chgData name="Regier, Peter J" userId="0e6fdf28-0650-4a12-be1b-e387ca74a288" providerId="ADAL" clId="{F1E62210-349B-2F43-B333-B7C34ABBF11B}" dt="2024-02-12T18:25:55.119" v="408" actId="20577"/>
        <pc:sldMkLst>
          <pc:docMk/>
          <pc:sldMk cId="2440301830" sldId="258"/>
        </pc:sldMkLst>
        <pc:spChg chg="add mod">
          <ac:chgData name="Regier, Peter J" userId="0e6fdf28-0650-4a12-be1b-e387ca74a288" providerId="ADAL" clId="{F1E62210-349B-2F43-B333-B7C34ABBF11B}" dt="2024-02-12T18:23:29.019" v="31" actId="1076"/>
          <ac:spMkLst>
            <pc:docMk/>
            <pc:sldMk cId="2440301830" sldId="258"/>
            <ac:spMk id="6" creationId="{564443AD-FA6A-32DC-FDA2-863C3F55D09F}"/>
          </ac:spMkLst>
        </pc:spChg>
        <pc:spChg chg="add del">
          <ac:chgData name="Regier, Peter J" userId="0e6fdf28-0650-4a12-be1b-e387ca74a288" providerId="ADAL" clId="{F1E62210-349B-2F43-B333-B7C34ABBF11B}" dt="2024-02-12T18:23:44.530" v="36" actId="478"/>
          <ac:spMkLst>
            <pc:docMk/>
            <pc:sldMk cId="2440301830" sldId="258"/>
            <ac:spMk id="7" creationId="{BC03F1A5-C9E5-5F23-320F-7D3686D1FC99}"/>
          </ac:spMkLst>
        </pc:spChg>
        <pc:spChg chg="add del mod">
          <ac:chgData name="Regier, Peter J" userId="0e6fdf28-0650-4a12-be1b-e387ca74a288" providerId="ADAL" clId="{F1E62210-349B-2F43-B333-B7C34ABBF11B}" dt="2024-02-12T18:23:43.277" v="35" actId="478"/>
          <ac:spMkLst>
            <pc:docMk/>
            <pc:sldMk cId="2440301830" sldId="258"/>
            <ac:spMk id="8" creationId="{4AC4C7C2-6AAE-08B9-2D7E-A00B94779BCF}"/>
          </ac:spMkLst>
        </pc:spChg>
        <pc:spChg chg="add del">
          <ac:chgData name="Regier, Peter J" userId="0e6fdf28-0650-4a12-be1b-e387ca74a288" providerId="ADAL" clId="{F1E62210-349B-2F43-B333-B7C34ABBF11B}" dt="2024-02-12T18:23:56.428" v="38" actId="478"/>
          <ac:spMkLst>
            <pc:docMk/>
            <pc:sldMk cId="2440301830" sldId="258"/>
            <ac:spMk id="9" creationId="{2595DEEE-EE34-7EE9-4F17-F11183EC991D}"/>
          </ac:spMkLst>
        </pc:spChg>
        <pc:spChg chg="add mod">
          <ac:chgData name="Regier, Peter J" userId="0e6fdf28-0650-4a12-be1b-e387ca74a288" providerId="ADAL" clId="{F1E62210-349B-2F43-B333-B7C34ABBF11B}" dt="2024-02-12T18:25:22.833" v="361" actId="207"/>
          <ac:spMkLst>
            <pc:docMk/>
            <pc:sldMk cId="2440301830" sldId="258"/>
            <ac:spMk id="10" creationId="{5BC6AB8B-9697-6C29-8106-3DD3BB100506}"/>
          </ac:spMkLst>
        </pc:spChg>
        <pc:spChg chg="add mod">
          <ac:chgData name="Regier, Peter J" userId="0e6fdf28-0650-4a12-be1b-e387ca74a288" providerId="ADAL" clId="{F1E62210-349B-2F43-B333-B7C34ABBF11B}" dt="2024-02-12T18:25:19.734" v="360" actId="207"/>
          <ac:spMkLst>
            <pc:docMk/>
            <pc:sldMk cId="2440301830" sldId="258"/>
            <ac:spMk id="11" creationId="{6982B111-3C90-969C-CF8D-1E4362086036}"/>
          </ac:spMkLst>
        </pc:spChg>
        <pc:spChg chg="add mod">
          <ac:chgData name="Regier, Peter J" userId="0e6fdf28-0650-4a12-be1b-e387ca74a288" providerId="ADAL" clId="{F1E62210-349B-2F43-B333-B7C34ABBF11B}" dt="2024-02-12T18:25:14.687" v="359" actId="207"/>
          <ac:spMkLst>
            <pc:docMk/>
            <pc:sldMk cId="2440301830" sldId="258"/>
            <ac:spMk id="12" creationId="{8204766E-2B1E-1316-AD0A-9F768B7FE243}"/>
          </ac:spMkLst>
        </pc:spChg>
        <pc:spChg chg="add mod">
          <ac:chgData name="Regier, Peter J" userId="0e6fdf28-0650-4a12-be1b-e387ca74a288" providerId="ADAL" clId="{F1E62210-349B-2F43-B333-B7C34ABBF11B}" dt="2024-02-12T18:25:37.658" v="380" actId="1076"/>
          <ac:spMkLst>
            <pc:docMk/>
            <pc:sldMk cId="2440301830" sldId="258"/>
            <ac:spMk id="13" creationId="{907A690C-315D-3756-D864-D31775BAB4F8}"/>
          </ac:spMkLst>
        </pc:spChg>
        <pc:spChg chg="add mod">
          <ac:chgData name="Regier, Peter J" userId="0e6fdf28-0650-4a12-be1b-e387ca74a288" providerId="ADAL" clId="{F1E62210-349B-2F43-B333-B7C34ABBF11B}" dt="2024-02-12T18:25:35.434" v="379" actId="20577"/>
          <ac:spMkLst>
            <pc:docMk/>
            <pc:sldMk cId="2440301830" sldId="258"/>
            <ac:spMk id="14" creationId="{19C4624B-A8EE-C5EA-D351-7D6DE2BE8DED}"/>
          </ac:spMkLst>
        </pc:spChg>
        <pc:spChg chg="add mod">
          <ac:chgData name="Regier, Peter J" userId="0e6fdf28-0650-4a12-be1b-e387ca74a288" providerId="ADAL" clId="{F1E62210-349B-2F43-B333-B7C34ABBF11B}" dt="2024-02-12T18:25:55.119" v="408" actId="20577"/>
          <ac:spMkLst>
            <pc:docMk/>
            <pc:sldMk cId="2440301830" sldId="258"/>
            <ac:spMk id="15" creationId="{93C29B25-2368-5A0A-D661-BE59490D17A9}"/>
          </ac:spMkLst>
        </pc:spChg>
        <pc:cxnChg chg="add mod">
          <ac:chgData name="Regier, Peter J" userId="0e6fdf28-0650-4a12-be1b-e387ca74a288" providerId="ADAL" clId="{F1E62210-349B-2F43-B333-B7C34ABBF11B}" dt="2024-02-12T18:25:48.436" v="388" actId="692"/>
          <ac:cxnSpMkLst>
            <pc:docMk/>
            <pc:sldMk cId="2440301830" sldId="258"/>
            <ac:cxnSpMk id="3" creationId="{FD17B230-0113-805E-7170-FEBA48F7C5C7}"/>
          </ac:cxnSpMkLst>
        </pc:cxnChg>
        <pc:cxnChg chg="add mod">
          <ac:chgData name="Regier, Peter J" userId="0e6fdf28-0650-4a12-be1b-e387ca74a288" providerId="ADAL" clId="{F1E62210-349B-2F43-B333-B7C34ABBF11B}" dt="2024-02-12T18:25:48.436" v="388" actId="692"/>
          <ac:cxnSpMkLst>
            <pc:docMk/>
            <pc:sldMk cId="2440301830" sldId="258"/>
            <ac:cxnSpMk id="4" creationId="{7D71BA95-CFC6-0883-5936-B192219EB109}"/>
          </ac:cxnSpMkLst>
        </pc:cxnChg>
      </pc:sldChg>
    </pc:docChg>
  </pc:docChgLst>
</pc:chgInfo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2EF0D6-8FDB-1DC0-69DE-F7AC990CAE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07D12E-8224-09AD-D6B2-18CACB49A4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181FF5-9C52-D23B-C2E4-4D293D149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30A63-BD55-9045-9EED-07C743C181FA}" type="datetimeFigureOut">
              <a:rPr lang="en-US" smtClean="0"/>
              <a:t>2/9/24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EEE010-92D2-25F7-46BC-5934C412D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BE8421-EEA7-B9AA-F3EF-8EAA73BE2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EB6E8-2B98-A243-A653-DF4ADD049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8063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BC515A-EEAF-3227-160A-36FD1A430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340A33-E6B7-4C60-2468-A92FAFAD8C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34C1D8-37D0-F17F-1466-13F5C231C4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30A63-BD55-9045-9EED-07C743C181FA}" type="datetimeFigureOut">
              <a:rPr lang="en-US" smtClean="0"/>
              <a:t>2/9/24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272BAD-A6A8-EC1E-9AED-7B4363A982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628440-0E58-E444-CBDE-1A3CA15C3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EB6E8-2B98-A243-A653-DF4ADD049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848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7E63265-EC92-FEC3-9883-1B69257D8AB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575EF9-5B3C-08B5-53E7-434C2C7285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96A186-07C1-FC47-7B24-8F12BD7262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30A63-BD55-9045-9EED-07C743C181FA}" type="datetimeFigureOut">
              <a:rPr lang="en-US" smtClean="0"/>
              <a:t>2/9/24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38BB90-59A1-5FED-4856-2C895A33ED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6AA6C1-CA7F-7EC5-E352-CD0B40B2E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EB6E8-2B98-A243-A653-DF4ADD049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4820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DA0B9-7FC6-8546-BC36-51C5EC903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22D7CC-FDF6-2BE2-E163-A8E505A825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C84100-004A-22A1-45E7-E83E4C7CA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30A63-BD55-9045-9EED-07C743C181FA}" type="datetimeFigureOut">
              <a:rPr lang="en-US" smtClean="0"/>
              <a:t>2/9/24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73C425-A526-23ED-DA7C-38C3AD1293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7D046D-DF0E-0EBB-2566-A03E44F17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EB6E8-2B98-A243-A653-DF4ADD049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4440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144FC-3001-723C-BA87-CAC58F0D2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4656A4-67C5-F1FD-FA1B-5DD951EAB6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3EC0E0-8677-27D5-CCE7-38E60D8F14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30A63-BD55-9045-9EED-07C743C181FA}" type="datetimeFigureOut">
              <a:rPr lang="en-US" smtClean="0"/>
              <a:t>2/9/24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833489-5730-0AF3-312F-BF44132A2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3E4C78-3EA7-2D75-19E1-896E39036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EB6E8-2B98-A243-A653-DF4ADD049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8288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0F7F0-BE4D-19D1-C91C-947595F21A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8A5A71-BF0D-31D1-1934-F7F760F883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09A0F1-50EB-1A40-8616-62AD8EDD3A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AB97C1-A597-B170-C099-5B20D09BCD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30A63-BD55-9045-9EED-07C743C181FA}" type="datetimeFigureOut">
              <a:rPr lang="en-US" smtClean="0"/>
              <a:t>2/9/24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539443-9700-BAD2-40F1-8128AA6A8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1898D2-DF21-81A1-9F68-C3F0430A5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EB6E8-2B98-A243-A653-DF4ADD049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1695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D328CC-EAD9-98A1-D23E-32C2503E6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C90E04-464C-4643-796A-DA8A3B4703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861AD8-743A-E3CB-B796-3E0D65DA91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4B840FB-E99E-1696-FEAD-4D1B51FB35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1A70E7-3FF8-8667-CE3E-6F84F3E6E6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72D7524-99EB-77B6-E7FF-0D02E6AB5E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30A63-BD55-9045-9EED-07C743C181FA}" type="datetimeFigureOut">
              <a:rPr lang="en-US" smtClean="0"/>
              <a:t>2/9/24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CA70BAA-4BD2-32B7-5125-853CA65D1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DAA3DC-F40A-C97A-7651-5153AC374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EB6E8-2B98-A243-A653-DF4ADD049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962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F17F5-68F2-2644-7437-8A3BC7B06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1D0C45-680C-DE17-0ACB-63088E889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30A63-BD55-9045-9EED-07C743C181FA}" type="datetimeFigureOut">
              <a:rPr lang="en-US" smtClean="0"/>
              <a:t>2/9/24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463327-0A49-B7D0-D5A8-EF0B2123FA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37C726-32E9-2DD8-7D29-AE4875A8B6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EB6E8-2B98-A243-A653-DF4ADD049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5838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5316FFE-74B1-FCA5-86F9-AE6EC27C7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30A63-BD55-9045-9EED-07C743C181FA}" type="datetimeFigureOut">
              <a:rPr lang="en-US" smtClean="0"/>
              <a:t>2/9/24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BFF3A0-C13B-9CE6-2ED7-BFBE58CD73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B50BA6-4018-FAB5-2FB0-0767FC1BB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EB6E8-2B98-A243-A653-DF4ADD049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8825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EA5F1F-68E0-CEED-E732-5B38E0F8A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DB5FCD-4EBC-CB67-78F2-F9FFDE8013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3EB3A0-81D2-3F8B-658E-DF92720DF8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B4FCB4-F6B6-B95E-51D9-337A3535D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30A63-BD55-9045-9EED-07C743C181FA}" type="datetimeFigureOut">
              <a:rPr lang="en-US" smtClean="0"/>
              <a:t>2/9/24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2A9B22-9D40-4EC7-F31D-3E430CBAE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B1AC10-620E-DE0A-0A25-CD1146F31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EB6E8-2B98-A243-A653-DF4ADD049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528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E6CA1-F084-BA44-E886-DDAA55F39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DD4BFE1-82AC-87B9-3896-B005B512BA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A26CA8-3081-5499-418C-E70B3B4746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8265CF-454C-9E7E-7984-98A46837AD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330A63-BD55-9045-9EED-07C743C181FA}" type="datetimeFigureOut">
              <a:rPr lang="en-US" smtClean="0"/>
              <a:t>2/9/24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759EA0-DD57-D5AD-29FB-B0EA28971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DA05D4-2080-D4E3-40FC-D8AD8D726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BEB6E8-2B98-A243-A653-DF4ADD049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824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40F4B8-7171-24A6-B600-684F08F62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F33288-3705-E728-A518-305933B1CE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74FB29-B21A-0CC0-D1DF-AE38F923AC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330A63-BD55-9045-9EED-07C743C181FA}" type="datetimeFigureOut">
              <a:rPr lang="en-US" smtClean="0"/>
              <a:t>2/9/24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9AA7B1-C3E9-AB44-27E1-13D10AF3A9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1964C0-1E25-2DE7-EC5D-AF4D76CE14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BEB6E8-2B98-A243-A653-DF4ADD049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4505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of a line with black dots&#10;&#10;Description automatically generated with medium confidence">
            <a:extLst>
              <a:ext uri="{FF2B5EF4-FFF2-40B4-BE49-F238E27FC236}">
                <a16:creationId xmlns:a16="http://schemas.microsoft.com/office/drawing/2014/main" id="{C31C1D63-FE50-ECFA-9766-ED745D0A14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3572" y="1154152"/>
            <a:ext cx="3657600" cy="36576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9614AA6-FD94-CB4A-695E-9A68E04702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6370" y="1313792"/>
            <a:ext cx="4310118" cy="3232589"/>
          </a:xfrm>
          <a:prstGeom prst="rect">
            <a:avLst/>
          </a:prstGeom>
        </p:spPr>
      </p:pic>
      <p:sp>
        <p:nvSpPr>
          <p:cNvPr id="3" name="Freeform 2">
            <a:extLst>
              <a:ext uri="{FF2B5EF4-FFF2-40B4-BE49-F238E27FC236}">
                <a16:creationId xmlns:a16="http://schemas.microsoft.com/office/drawing/2014/main" id="{25D323A9-9D22-C0EE-0C33-F115FAC8693A}"/>
              </a:ext>
            </a:extLst>
          </p:cNvPr>
          <p:cNvSpPr/>
          <p:nvPr/>
        </p:nvSpPr>
        <p:spPr>
          <a:xfrm>
            <a:off x="7252138" y="1450428"/>
            <a:ext cx="1282262" cy="1229710"/>
          </a:xfrm>
          <a:custGeom>
            <a:avLst/>
            <a:gdLst>
              <a:gd name="connsiteX0" fmla="*/ 0 w 1282262"/>
              <a:gd name="connsiteY0" fmla="*/ 1166648 h 1229710"/>
              <a:gd name="connsiteX1" fmla="*/ 73572 w 1282262"/>
              <a:gd name="connsiteY1" fmla="*/ 0 h 1229710"/>
              <a:gd name="connsiteX2" fmla="*/ 1282262 w 1282262"/>
              <a:gd name="connsiteY2" fmla="*/ 42041 h 1229710"/>
              <a:gd name="connsiteX3" fmla="*/ 1271752 w 1282262"/>
              <a:gd name="connsiteY3" fmla="*/ 1229710 h 1229710"/>
              <a:gd name="connsiteX4" fmla="*/ 0 w 1282262"/>
              <a:gd name="connsiteY4" fmla="*/ 1166648 h 1229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82262" h="1229710">
                <a:moveTo>
                  <a:pt x="0" y="1166648"/>
                </a:moveTo>
                <a:lnTo>
                  <a:pt x="73572" y="0"/>
                </a:lnTo>
                <a:lnTo>
                  <a:pt x="1282262" y="42041"/>
                </a:lnTo>
                <a:cubicBezTo>
                  <a:pt x="1278759" y="437931"/>
                  <a:pt x="1275255" y="833820"/>
                  <a:pt x="1271752" y="1229710"/>
                </a:cubicBezTo>
                <a:lnTo>
                  <a:pt x="0" y="1166648"/>
                </a:lnTo>
                <a:close/>
              </a:path>
            </a:pathLst>
          </a:custGeom>
          <a:solidFill>
            <a:srgbClr val="00B0F0">
              <a:alpha val="37988"/>
            </a:srgbClr>
          </a:solidFill>
          <a:ln w="254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2932A38-0891-8972-9E23-2434476E9ACE}"/>
              </a:ext>
            </a:extLst>
          </p:cNvPr>
          <p:cNvSpPr/>
          <p:nvPr/>
        </p:nvSpPr>
        <p:spPr>
          <a:xfrm>
            <a:off x="5000155" y="2585547"/>
            <a:ext cx="308919" cy="321275"/>
          </a:xfrm>
          <a:prstGeom prst="rect">
            <a:avLst/>
          </a:prstGeom>
          <a:solidFill>
            <a:srgbClr val="00B0F0">
              <a:alpha val="38000"/>
            </a:srgb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2053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FD17B230-0113-805E-7170-FEBA48F7C5C7}"/>
              </a:ext>
            </a:extLst>
          </p:cNvPr>
          <p:cNvCxnSpPr/>
          <p:nvPr/>
        </p:nvCxnSpPr>
        <p:spPr>
          <a:xfrm flipV="1">
            <a:off x="2798956" y="1773044"/>
            <a:ext cx="0" cy="220794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7D71BA95-CFC6-0883-5936-B192219EB109}"/>
              </a:ext>
            </a:extLst>
          </p:cNvPr>
          <p:cNvCxnSpPr>
            <a:cxnSpLocks/>
          </p:cNvCxnSpPr>
          <p:nvPr/>
        </p:nvCxnSpPr>
        <p:spPr>
          <a:xfrm>
            <a:off x="2798956" y="3977268"/>
            <a:ext cx="466492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564443AD-FA6A-32DC-FDA2-863C3F55D09F}"/>
              </a:ext>
            </a:extLst>
          </p:cNvPr>
          <p:cNvSpPr txBox="1"/>
          <p:nvPr/>
        </p:nvSpPr>
        <p:spPr>
          <a:xfrm>
            <a:off x="4569407" y="3980985"/>
            <a:ext cx="1124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D50 (mm)</a:t>
            </a: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5BC6AB8B-9697-6C29-8106-3DD3BB100506}"/>
              </a:ext>
            </a:extLst>
          </p:cNvPr>
          <p:cNvSpPr/>
          <p:nvPr/>
        </p:nvSpPr>
        <p:spPr>
          <a:xfrm>
            <a:off x="2810107" y="2330605"/>
            <a:ext cx="624469" cy="1639229"/>
          </a:xfrm>
          <a:custGeom>
            <a:avLst/>
            <a:gdLst>
              <a:gd name="connsiteX0" fmla="*/ 0 w 624469"/>
              <a:gd name="connsiteY0" fmla="*/ 1628078 h 1639229"/>
              <a:gd name="connsiteX1" fmla="*/ 156117 w 624469"/>
              <a:gd name="connsiteY1" fmla="*/ 133815 h 1639229"/>
              <a:gd name="connsiteX2" fmla="*/ 267630 w 624469"/>
              <a:gd name="connsiteY2" fmla="*/ 0 h 1639229"/>
              <a:gd name="connsiteX3" fmla="*/ 390293 w 624469"/>
              <a:gd name="connsiteY3" fmla="*/ 111512 h 1639229"/>
              <a:gd name="connsiteX4" fmla="*/ 624469 w 624469"/>
              <a:gd name="connsiteY4" fmla="*/ 1639229 h 16392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4469" h="1639229">
                <a:moveTo>
                  <a:pt x="0" y="1628078"/>
                </a:moveTo>
                <a:lnTo>
                  <a:pt x="156117" y="133815"/>
                </a:lnTo>
                <a:lnTo>
                  <a:pt x="267630" y="0"/>
                </a:lnTo>
                <a:lnTo>
                  <a:pt x="390293" y="111512"/>
                </a:lnTo>
                <a:lnTo>
                  <a:pt x="624469" y="1639229"/>
                </a:lnTo>
              </a:path>
            </a:pathLst>
          </a:custGeom>
          <a:solidFill>
            <a:srgbClr val="FF0000">
              <a:alpha val="40115"/>
            </a:srgbClr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6982B111-3C90-969C-CF8D-1E4362086036}"/>
              </a:ext>
            </a:extLst>
          </p:cNvPr>
          <p:cNvSpPr/>
          <p:nvPr/>
        </p:nvSpPr>
        <p:spPr>
          <a:xfrm>
            <a:off x="3122341" y="2709764"/>
            <a:ext cx="2463287" cy="1267504"/>
          </a:xfrm>
          <a:custGeom>
            <a:avLst/>
            <a:gdLst>
              <a:gd name="connsiteX0" fmla="*/ 0 w 624469"/>
              <a:gd name="connsiteY0" fmla="*/ 1628078 h 1639229"/>
              <a:gd name="connsiteX1" fmla="*/ 156117 w 624469"/>
              <a:gd name="connsiteY1" fmla="*/ 133815 h 1639229"/>
              <a:gd name="connsiteX2" fmla="*/ 267630 w 624469"/>
              <a:gd name="connsiteY2" fmla="*/ 0 h 1639229"/>
              <a:gd name="connsiteX3" fmla="*/ 390293 w 624469"/>
              <a:gd name="connsiteY3" fmla="*/ 111512 h 1639229"/>
              <a:gd name="connsiteX4" fmla="*/ 624469 w 624469"/>
              <a:gd name="connsiteY4" fmla="*/ 1639229 h 16392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4469" h="1639229">
                <a:moveTo>
                  <a:pt x="0" y="1628078"/>
                </a:moveTo>
                <a:lnTo>
                  <a:pt x="156117" y="133815"/>
                </a:lnTo>
                <a:lnTo>
                  <a:pt x="267630" y="0"/>
                </a:lnTo>
                <a:lnTo>
                  <a:pt x="390293" y="111512"/>
                </a:lnTo>
                <a:lnTo>
                  <a:pt x="624469" y="1639229"/>
                </a:lnTo>
              </a:path>
            </a:pathLst>
          </a:custGeom>
          <a:solidFill>
            <a:schemeClr val="accent6">
              <a:lumMod val="75000"/>
              <a:alpha val="40115"/>
            </a:schemeClr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8204766E-2B1E-1316-AD0A-9F768B7FE243}"/>
              </a:ext>
            </a:extLst>
          </p:cNvPr>
          <p:cNvSpPr/>
          <p:nvPr/>
        </p:nvSpPr>
        <p:spPr>
          <a:xfrm>
            <a:off x="3445727" y="3055434"/>
            <a:ext cx="3847172" cy="921833"/>
          </a:xfrm>
          <a:custGeom>
            <a:avLst/>
            <a:gdLst>
              <a:gd name="connsiteX0" fmla="*/ 0 w 624469"/>
              <a:gd name="connsiteY0" fmla="*/ 1628078 h 1639229"/>
              <a:gd name="connsiteX1" fmla="*/ 156117 w 624469"/>
              <a:gd name="connsiteY1" fmla="*/ 133815 h 1639229"/>
              <a:gd name="connsiteX2" fmla="*/ 267630 w 624469"/>
              <a:gd name="connsiteY2" fmla="*/ 0 h 1639229"/>
              <a:gd name="connsiteX3" fmla="*/ 390293 w 624469"/>
              <a:gd name="connsiteY3" fmla="*/ 111512 h 1639229"/>
              <a:gd name="connsiteX4" fmla="*/ 624469 w 624469"/>
              <a:gd name="connsiteY4" fmla="*/ 1639229 h 16392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4469" h="1639229">
                <a:moveTo>
                  <a:pt x="0" y="1628078"/>
                </a:moveTo>
                <a:lnTo>
                  <a:pt x="156117" y="133815"/>
                </a:lnTo>
                <a:lnTo>
                  <a:pt x="267630" y="0"/>
                </a:lnTo>
                <a:lnTo>
                  <a:pt x="390293" y="111512"/>
                </a:lnTo>
                <a:lnTo>
                  <a:pt x="624469" y="1639229"/>
                </a:lnTo>
              </a:path>
            </a:pathLst>
          </a:custGeom>
          <a:solidFill>
            <a:schemeClr val="accent1">
              <a:lumMod val="40000"/>
              <a:lumOff val="60000"/>
              <a:alpha val="40115"/>
            </a:schemeClr>
          </a:solidFill>
          <a:ln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07A690C-315D-3756-D864-D31775BAB4F8}"/>
              </a:ext>
            </a:extLst>
          </p:cNvPr>
          <p:cNvSpPr txBox="1"/>
          <p:nvPr/>
        </p:nvSpPr>
        <p:spPr>
          <a:xfrm>
            <a:off x="2847832" y="1944591"/>
            <a:ext cx="899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Manual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9C4624B-A8EE-C5EA-D351-7D6DE2BE8DED}"/>
              </a:ext>
            </a:extLst>
          </p:cNvPr>
          <p:cNvSpPr txBox="1"/>
          <p:nvPr/>
        </p:nvSpPr>
        <p:spPr>
          <a:xfrm>
            <a:off x="4060299" y="2314533"/>
            <a:ext cx="6867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YOLO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3C29B25-2368-5A0A-D661-BE59490D17A9}"/>
              </a:ext>
            </a:extLst>
          </p:cNvPr>
          <p:cNvSpPr txBox="1"/>
          <p:nvPr/>
        </p:nvSpPr>
        <p:spPr>
          <a:xfrm>
            <a:off x="5221318" y="2709763"/>
            <a:ext cx="22270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NEXSS and/or </a:t>
            </a:r>
            <a:r>
              <a:rPr lang="en-US" dirty="0" err="1"/>
              <a:t>Abeshu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03018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4341</TotalTime>
  <Words>11</Words>
  <Application>Microsoft Macintosh PowerPoint</Application>
  <PresentationFormat>Widescreen</PresentationFormat>
  <Paragraphs>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Regier, Peter J</dc:creator>
  <cp:lastModifiedBy>Regier, Peter J</cp:lastModifiedBy>
  <cp:revision>1</cp:revision>
  <dcterms:created xsi:type="dcterms:W3CDTF">2022-11-16T19:36:11Z</dcterms:created>
  <dcterms:modified xsi:type="dcterms:W3CDTF">2024-02-12T18:25:59Z</dcterms:modified>
</cp:coreProperties>
</file>

<file path=docProps/thumbnail.jpeg>
</file>